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61" r:id="rId3"/>
    <p:sldId id="257" r:id="rId4"/>
    <p:sldId id="259" r:id="rId5"/>
    <p:sldId id="260" r:id="rId6"/>
    <p:sldId id="258" r:id="rId7"/>
    <p:sldId id="262" r:id="rId8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48E74-B214-4D3F-B613-A5D6B59BD34A}" type="datetimeFigureOut">
              <a:rPr lang="et-EE" smtClean="0"/>
              <a:t>25.02.2012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E72F8-5CCA-46EE-AC72-D0CA8316FEE6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E72F8-5CCA-46EE-AC72-D0CA8316FEE6}" type="slidenum">
              <a:rPr lang="et-EE" smtClean="0"/>
              <a:t>1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alkiri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9" name="Alapealkiri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t-EE" smtClean="0"/>
              <a:t>Klõpsake juhtslaidi alamtiitli laadi redigeerimiseks</a:t>
            </a:r>
            <a:endParaRPr kumimoji="0" lang="en-US"/>
          </a:p>
        </p:txBody>
      </p:sp>
      <p:sp>
        <p:nvSpPr>
          <p:cNvPr id="28" name="Kuupäeva kohatäid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398F0BD-6CC5-4923-8263-ED7271B82D52}" type="datetime1">
              <a:rPr lang="et-EE" smtClean="0"/>
              <a:t>25.02.2012</a:t>
            </a:fld>
            <a:endParaRPr lang="et-EE"/>
          </a:p>
        </p:txBody>
      </p:sp>
      <p:sp>
        <p:nvSpPr>
          <p:cNvPr id="17" name="Jaluse kohatäid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t-EE" smtClean="0"/>
              <a:t>Juhendi koostaja L. Sulaoja</a:t>
            </a:r>
            <a:endParaRPr lang="et-EE"/>
          </a:p>
        </p:txBody>
      </p:sp>
      <p:sp>
        <p:nvSpPr>
          <p:cNvPr id="29" name="Slaidinumbri kohatä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4AD1473-AC0C-49A3-B004-D7D1C6A33E9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1" name="Ristkül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istkül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istkül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istkül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8577-4833-4F6D-B36D-244AF150954C}" type="datetime1">
              <a:rPr lang="et-EE" smtClean="0"/>
              <a:t>25.02.2012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Juhendi koostaja L. Sulaoja</a:t>
            </a: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1473-AC0C-49A3-B004-D7D1C6A33E9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83A-1D9C-4ED3-8FC8-E8E54A9127B2}" type="datetime1">
              <a:rPr lang="et-EE" smtClean="0"/>
              <a:t>25.02.2012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Juhendi koostaja L. Sulaoja</a:t>
            </a: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1473-AC0C-49A3-B004-D7D1C6A33E9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Sirgkonnek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õrdkülgne kolmnur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irgkonnek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27000-9243-478E-AA5A-B2815D1140F5}" type="datetime1">
              <a:rPr lang="et-EE" smtClean="0"/>
              <a:t>25.02.2012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Juhendi koostaja L. Sulaoja</a:t>
            </a: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1473-AC0C-49A3-B004-D7D1C6A33E9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Sisu kohatäid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46DEE8B-4E98-4F1E-95BE-950204BE32C4}" type="datetime1">
              <a:rPr lang="et-EE" smtClean="0"/>
              <a:t>25.02.2012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t-EE" smtClean="0"/>
              <a:t>Juhendi koostaja L. Sulaoja</a:t>
            </a: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4AD1473-AC0C-49A3-B004-D7D1C6A33E9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Ristkül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istkül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3B29-AA1A-4A21-A9B4-5E09013A78CA}" type="datetime1">
              <a:rPr lang="et-EE" smtClean="0"/>
              <a:t>25.02.2012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Juhendi koostaja L. Sulaoja</a:t>
            </a: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1473-AC0C-49A3-B004-D7D1C6A33E9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9" name="Sisu kohatäide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1" name="Sisu kohatäide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F042-BF2B-4E1B-9EE9-75C5DC8F9003}" type="datetime1">
              <a:rPr lang="et-EE" smtClean="0"/>
              <a:t>25.02.2012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Juhendi koostaja L. Sulaoja</a:t>
            </a:r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1473-AC0C-49A3-B004-D7D1C6A33E9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1" name="Sisu kohatäide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3" name="Sisu kohatäide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2FBB-4068-4024-B12D-18AE63DEF713}" type="datetime1">
              <a:rPr lang="et-EE" smtClean="0"/>
              <a:t>25.02.2012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Juhendi koostaja L. Sulaoja</a:t>
            </a:r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1473-AC0C-49A3-B004-D7D1C6A33E9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6" name="Võrdkülgne kolmnur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79CD-E4CD-498E-9C06-681732797ECB}" type="datetime1">
              <a:rPr lang="et-EE" smtClean="0"/>
              <a:t>25.02.2012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Juhendi koostaja L. Sulaoja</a:t>
            </a: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1473-AC0C-49A3-B004-D7D1C6A33E9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5" name="Sirgkonnek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Võrdkülgne kolmnur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0C9A-AE24-4A9F-8C56-F877AD7FC5D3}" type="datetime1">
              <a:rPr lang="et-EE" smtClean="0"/>
              <a:t>25.02.2012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Juhendi koostaja L. Sulaoja</a:t>
            </a: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1473-AC0C-49A3-B004-D7D1C6A33E9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Sirgkonnek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irgkonnek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Võrdkülgne kolmnur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isu kohatäide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DDD4-4440-492E-AE98-E7BC32E2B252}" type="datetime1">
              <a:rPr lang="et-EE" smtClean="0"/>
              <a:t>25.02.2012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Juhendi koostaja L. Sulaoja</a:t>
            </a: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1473-AC0C-49A3-B004-D7D1C6A33E9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Sirgkonnek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õrdkülgne kolmnur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istkül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ealkirja kohatäid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13" name="Teksti kohatäid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4" name="Kuupäeva kohatäid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7DDFF3-5355-41FC-90B3-6AD7CBDA6E10}" type="datetime1">
              <a:rPr lang="et-EE" smtClean="0"/>
              <a:t>25.02.2012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t-EE" smtClean="0"/>
              <a:t>Juhendi koostaja L. Sulaoja</a:t>
            </a:r>
            <a:endParaRPr lang="et-EE"/>
          </a:p>
        </p:txBody>
      </p:sp>
      <p:sp>
        <p:nvSpPr>
          <p:cNvPr id="23" name="Slaidinumbri kohatä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AD1473-AC0C-49A3-B004-D7D1C6A33E9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8" name="Sirgkonnek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irgkonnek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Võrdkülgne kolmnur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Mina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t-EE" dirty="0" smtClean="0"/>
              <a:t>nimi</a:t>
            </a:r>
          </a:p>
          <a:p>
            <a:r>
              <a:rPr lang="et-EE" dirty="0" smtClean="0"/>
              <a:t>klass</a:t>
            </a:r>
          </a:p>
          <a:p>
            <a:r>
              <a:rPr lang="et-EE" dirty="0" smtClean="0"/>
              <a:t>aeg</a:t>
            </a:r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t-EE" dirty="0" smtClean="0"/>
              <a:t>Juhendi koostaja L. Sulaoja</a:t>
            </a:r>
            <a:endParaRPr lang="et-E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Sisukord</a:t>
            </a:r>
            <a:br>
              <a:rPr lang="et-EE" dirty="0" smtClean="0"/>
            </a:br>
            <a:r>
              <a:rPr lang="et-EE" sz="1800" dirty="0" smtClean="0"/>
              <a:t>teeme viimasena</a:t>
            </a:r>
            <a:br>
              <a:rPr lang="et-EE" sz="1800" dirty="0" smtClean="0"/>
            </a:br>
            <a:r>
              <a:rPr lang="et-EE" sz="1800" dirty="0" smtClean="0"/>
              <a:t>lisame lingid slaididele</a:t>
            </a:r>
            <a:endParaRPr lang="et-EE" sz="1800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>
          <a:xfrm>
            <a:off x="2843808" y="2492896"/>
            <a:ext cx="4330824" cy="3917072"/>
          </a:xfrm>
        </p:spPr>
        <p:txBody>
          <a:bodyPr/>
          <a:lstStyle/>
          <a:p>
            <a:r>
              <a:rPr lang="et-EE" dirty="0" smtClean="0">
                <a:hlinkClick r:id="rId2" action="ppaction://hlinksldjump"/>
              </a:rPr>
              <a:t>Iseloom</a:t>
            </a:r>
            <a:endParaRPr lang="et-EE" dirty="0" smtClean="0"/>
          </a:p>
          <a:p>
            <a:r>
              <a:rPr lang="et-EE" dirty="0" smtClean="0">
                <a:hlinkClick r:id="rId3" action="ppaction://hlinksldjump"/>
              </a:rPr>
              <a:t>Huvialad</a:t>
            </a:r>
            <a:endParaRPr lang="et-EE" dirty="0" smtClean="0"/>
          </a:p>
          <a:p>
            <a:r>
              <a:rPr lang="et-EE" dirty="0" smtClean="0">
                <a:hlinkClick r:id="rId4" action="ppaction://hlinksldjump"/>
              </a:rPr>
              <a:t>Minu oskused</a:t>
            </a:r>
            <a:endParaRPr lang="et-EE" dirty="0" smtClean="0"/>
          </a:p>
          <a:p>
            <a:r>
              <a:rPr lang="et-EE" dirty="0" smtClean="0">
                <a:hlinkClick r:id="rId5" action="ppaction://hlinksldjump"/>
              </a:rPr>
              <a:t>Päevaplaan</a:t>
            </a:r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Juhendi koostaja L. Sulaoja</a:t>
            </a:r>
            <a:endParaRPr lang="et-E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ISELOOM</a:t>
            </a:r>
            <a:endParaRPr lang="et-EE" dirty="0"/>
          </a:p>
        </p:txBody>
      </p:sp>
      <p:sp>
        <p:nvSpPr>
          <p:cNvPr id="6" name="Sisu kohatäide 5"/>
          <p:cNvSpPr>
            <a:spLocks noGrp="1"/>
          </p:cNvSpPr>
          <p:nvPr>
            <p:ph sz="quarter" idx="1"/>
          </p:nvPr>
        </p:nvSpPr>
        <p:spPr>
          <a:xfrm>
            <a:off x="4788024" y="1268760"/>
            <a:ext cx="4041648" cy="4937760"/>
          </a:xfrm>
        </p:spPr>
        <p:txBody>
          <a:bodyPr/>
          <a:lstStyle/>
          <a:p>
            <a:r>
              <a:rPr lang="et-EE" dirty="0" smtClean="0"/>
              <a:t>Joonista endast pilt. </a:t>
            </a:r>
          </a:p>
          <a:p>
            <a:r>
              <a:rPr lang="et-EE" dirty="0" smtClean="0"/>
              <a:t>Lisa siia.</a:t>
            </a:r>
            <a:endParaRPr lang="et-EE" dirty="0"/>
          </a:p>
        </p:txBody>
      </p:sp>
      <p:sp>
        <p:nvSpPr>
          <p:cNvPr id="4" name="Sisu kohatäide 3"/>
          <p:cNvSpPr>
            <a:spLocks noGrp="1"/>
          </p:cNvSpPr>
          <p:nvPr>
            <p:ph sz="quarter" idx="2"/>
          </p:nvPr>
        </p:nvSpPr>
        <p:spPr>
          <a:xfrm>
            <a:off x="395536" y="1340768"/>
            <a:ext cx="4041648" cy="4937760"/>
          </a:xfrm>
        </p:spPr>
        <p:txBody>
          <a:bodyPr/>
          <a:lstStyle/>
          <a:p>
            <a:r>
              <a:rPr lang="et-EE" dirty="0" smtClean="0"/>
              <a:t>erinevad</a:t>
            </a:r>
          </a:p>
          <a:p>
            <a:r>
              <a:rPr lang="et-EE" dirty="0" smtClean="0"/>
              <a:t>iseloomu</a:t>
            </a:r>
          </a:p>
          <a:p>
            <a:r>
              <a:rPr lang="et-EE" dirty="0" smtClean="0"/>
              <a:t>omadused</a:t>
            </a:r>
          </a:p>
          <a:p>
            <a:endParaRPr lang="et-EE" dirty="0" smtClean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Juhendi koostaja L. Sulaoja</a:t>
            </a:r>
            <a:endParaRPr lang="et-E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Huvialad</a:t>
            </a:r>
            <a:endParaRPr lang="et-EE" dirty="0"/>
          </a:p>
        </p:txBody>
      </p:sp>
      <p:pic>
        <p:nvPicPr>
          <p:cNvPr id="1026" name="Picture 2" descr="C:\Documents and Settings\opilane\Local Settings\Temporary Internet Files\Content.IE5\CDMNWDEJ\MC900198828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67744" y="1700808"/>
            <a:ext cx="1030586" cy="1024550"/>
          </a:xfrm>
          <a:prstGeom prst="rect">
            <a:avLst/>
          </a:prstGeom>
          <a:noFill/>
        </p:spPr>
      </p:pic>
      <p:sp>
        <p:nvSpPr>
          <p:cNvPr id="4" name="Sisu kohatäide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8840"/>
          </a:xfrm>
        </p:spPr>
        <p:txBody>
          <a:bodyPr/>
          <a:lstStyle/>
          <a:p>
            <a:r>
              <a:rPr lang="et-EE" dirty="0" smtClean="0"/>
              <a:t>huvialade </a:t>
            </a:r>
          </a:p>
          <a:p>
            <a:r>
              <a:rPr lang="et-EE" dirty="0" smtClean="0"/>
              <a:t>Loetelu</a:t>
            </a:r>
          </a:p>
          <a:p>
            <a:endParaRPr lang="et-EE" dirty="0" smtClean="0"/>
          </a:p>
          <a:p>
            <a:r>
              <a:rPr lang="et-EE" dirty="0" smtClean="0"/>
              <a:t>Lisa pilte huvialadest.</a:t>
            </a:r>
            <a:endParaRPr lang="et-EE" dirty="0"/>
          </a:p>
        </p:txBody>
      </p:sp>
      <p:pic>
        <p:nvPicPr>
          <p:cNvPr id="1028" name="Picture 4" descr="C:\Documents and Settings\opilane\Local Settings\Temporary Internet Files\Content.IE5\W1Q3CHYB\MC90019989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573016"/>
            <a:ext cx="1944216" cy="1944216"/>
          </a:xfrm>
          <a:prstGeom prst="rect">
            <a:avLst/>
          </a:prstGeom>
          <a:noFill/>
        </p:spPr>
      </p:pic>
      <p:pic>
        <p:nvPicPr>
          <p:cNvPr id="1029" name="Picture 5" descr="C:\Documents and Settings\opilane\Local Settings\Temporary Internet Files\Content.IE5\KDKZDKE0\MC90041502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149080"/>
            <a:ext cx="2880320" cy="2133501"/>
          </a:xfrm>
          <a:prstGeom prst="rect">
            <a:avLst/>
          </a:prstGeom>
          <a:noFill/>
        </p:spPr>
      </p:pic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Juhendi koostaja L. Sulaoja</a:t>
            </a:r>
            <a:endParaRPr lang="et-E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Minu oskused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HEAD</a:t>
            </a:r>
            <a:endParaRPr lang="et-EE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t-EE" dirty="0" smtClean="0"/>
              <a:t>ARENDAMIST  VAJAVAD </a:t>
            </a:r>
            <a:endParaRPr lang="et-EE" dirty="0"/>
          </a:p>
        </p:txBody>
      </p:sp>
      <p:sp>
        <p:nvSpPr>
          <p:cNvPr id="4" name="Sisu kohatäide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t-EE" dirty="0" smtClean="0"/>
              <a:t>loetle</a:t>
            </a:r>
          </a:p>
          <a:p>
            <a:r>
              <a:rPr lang="et-EE" dirty="0" smtClean="0"/>
              <a:t>häid </a:t>
            </a:r>
          </a:p>
          <a:p>
            <a:r>
              <a:rPr lang="et-EE" dirty="0" smtClean="0"/>
              <a:t>oskusi</a:t>
            </a:r>
          </a:p>
          <a:p>
            <a:endParaRPr lang="et-EE" dirty="0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t-EE" dirty="0" smtClean="0"/>
              <a:t>mida</a:t>
            </a:r>
          </a:p>
          <a:p>
            <a:r>
              <a:rPr lang="et-EE" dirty="0" smtClean="0"/>
              <a:t>pead </a:t>
            </a:r>
          </a:p>
          <a:p>
            <a:r>
              <a:rPr lang="et-EE" dirty="0" smtClean="0"/>
              <a:t>parendama?</a:t>
            </a:r>
            <a:endParaRPr lang="et-EE" dirty="0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Juhendi koostaja L. Sulaoja</a:t>
            </a:r>
            <a:endParaRPr lang="et-EE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4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Päevaplaan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3178696" cy="4248472"/>
          </a:xfrm>
        </p:spPr>
        <p:txBody>
          <a:bodyPr>
            <a:normAutofit/>
          </a:bodyPr>
          <a:lstStyle/>
          <a:p>
            <a:r>
              <a:rPr lang="et-EE" dirty="0" smtClean="0"/>
              <a:t>kellaajaliselt</a:t>
            </a:r>
          </a:p>
          <a:p>
            <a:r>
              <a:rPr lang="et-EE" dirty="0" smtClean="0"/>
              <a:t>pane</a:t>
            </a:r>
          </a:p>
          <a:p>
            <a:r>
              <a:rPr lang="et-EE" dirty="0" smtClean="0"/>
              <a:t>kirja</a:t>
            </a:r>
          </a:p>
          <a:p>
            <a:r>
              <a:rPr lang="et-EE" dirty="0" smtClean="0"/>
              <a:t>tegemised</a:t>
            </a:r>
          </a:p>
          <a:p>
            <a:r>
              <a:rPr lang="et-EE" dirty="0" smtClean="0"/>
              <a:t>päeva</a:t>
            </a:r>
          </a:p>
          <a:p>
            <a:r>
              <a:rPr lang="et-EE" dirty="0" smtClean="0"/>
              <a:t>jooksul</a:t>
            </a:r>
          </a:p>
          <a:p>
            <a:endParaRPr lang="et-EE" dirty="0"/>
          </a:p>
        </p:txBody>
      </p:sp>
      <p:pic>
        <p:nvPicPr>
          <p:cNvPr id="1026" name="Picture 2" descr="C:\Documents and Settings\opilane\Local Settings\Temporary Internet Files\Content.IE5\L540LRQ4\MC900312126[1].wm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348880"/>
            <a:ext cx="2411760" cy="2448272"/>
          </a:xfrm>
          <a:prstGeom prst="rect">
            <a:avLst/>
          </a:prstGeom>
          <a:noFill/>
        </p:spPr>
      </p:pic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Juhendi koostaja L. Sulaoja</a:t>
            </a:r>
            <a:endParaRPr lang="et-E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et-EE" sz="1600" dirty="0" smtClean="0"/>
              <a:t>Lõpuslaid.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Tänan kuulamast!</a:t>
            </a:r>
            <a:endParaRPr lang="et-EE" dirty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Juhendi koostaja L. Sulaoja</a:t>
            </a:r>
            <a:endParaRPr lang="et-EE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äritolu">
  <a:themeElements>
    <a:clrScheme name="Päritolu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äritolu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äritolu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112</TotalTime>
  <Words>85</Words>
  <Application>Microsoft Office PowerPoint</Application>
  <PresentationFormat>Ekraaniseanss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7</vt:i4>
      </vt:variant>
    </vt:vector>
  </HeadingPairs>
  <TitlesOfParts>
    <vt:vector size="8" baseType="lpstr">
      <vt:lpstr>Päritolu</vt:lpstr>
      <vt:lpstr>Mina</vt:lpstr>
      <vt:lpstr>Sisukord teeme viimasena lisame lingid slaididele</vt:lpstr>
      <vt:lpstr>ISELOOM</vt:lpstr>
      <vt:lpstr>Huvialad</vt:lpstr>
      <vt:lpstr>Minu oskused</vt:lpstr>
      <vt:lpstr>Päevaplaan</vt:lpstr>
      <vt:lpstr>Lõpuslaid. Tänan kuulamast!</vt:lpstr>
    </vt:vector>
  </TitlesOfParts>
  <Company>Kadrina Keskkool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Mina</dc:title>
  <dc:creator>opilane</dc:creator>
  <cp:lastModifiedBy>Opetaja</cp:lastModifiedBy>
  <cp:revision>13</cp:revision>
  <dcterms:created xsi:type="dcterms:W3CDTF">2011-03-14T10:11:48Z</dcterms:created>
  <dcterms:modified xsi:type="dcterms:W3CDTF">2012-02-25T16:28:38Z</dcterms:modified>
</cp:coreProperties>
</file>